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B28B-8383-4510-9EC3-8D87A64DEFF0}" type="datetimeFigureOut">
              <a:rPr lang="de-CH" smtClean="0"/>
              <a:t>08.11.2017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E616-336B-483B-939B-256CC222B76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B28B-8383-4510-9EC3-8D87A64DEFF0}" type="datetimeFigureOut">
              <a:rPr lang="de-CH" smtClean="0"/>
              <a:t>08.11.2017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E616-336B-483B-939B-256CC222B76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B28B-8383-4510-9EC3-8D87A64DEFF0}" type="datetimeFigureOut">
              <a:rPr lang="de-CH" smtClean="0"/>
              <a:t>08.11.2017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E616-336B-483B-939B-256CC222B76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B28B-8383-4510-9EC3-8D87A64DEFF0}" type="datetimeFigureOut">
              <a:rPr lang="de-CH" smtClean="0"/>
              <a:t>08.11.2017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E616-336B-483B-939B-256CC222B76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B28B-8383-4510-9EC3-8D87A64DEFF0}" type="datetimeFigureOut">
              <a:rPr lang="de-CH" smtClean="0"/>
              <a:t>08.11.2017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E616-336B-483B-939B-256CC222B76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B28B-8383-4510-9EC3-8D87A64DEFF0}" type="datetimeFigureOut">
              <a:rPr lang="de-CH" smtClean="0"/>
              <a:t>08.11.2017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E616-336B-483B-939B-256CC222B76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B28B-8383-4510-9EC3-8D87A64DEFF0}" type="datetimeFigureOut">
              <a:rPr lang="de-CH" smtClean="0"/>
              <a:t>08.11.2017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E616-336B-483B-939B-256CC222B76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B28B-8383-4510-9EC3-8D87A64DEFF0}" type="datetimeFigureOut">
              <a:rPr lang="de-CH" smtClean="0"/>
              <a:t>08.11.2017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E616-336B-483B-939B-256CC222B76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B28B-8383-4510-9EC3-8D87A64DEFF0}" type="datetimeFigureOut">
              <a:rPr lang="de-CH" smtClean="0"/>
              <a:t>08.11.2017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E616-336B-483B-939B-256CC222B76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B28B-8383-4510-9EC3-8D87A64DEFF0}" type="datetimeFigureOut">
              <a:rPr lang="de-CH" smtClean="0"/>
              <a:t>08.11.2017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E616-336B-483B-939B-256CC222B76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B28B-8383-4510-9EC3-8D87A64DEFF0}" type="datetimeFigureOut">
              <a:rPr lang="de-CH" smtClean="0"/>
              <a:t>08.11.2017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E616-336B-483B-939B-256CC222B76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BB28B-8383-4510-9EC3-8D87A64DEFF0}" type="datetimeFigureOut">
              <a:rPr lang="de-CH" smtClean="0"/>
              <a:t>08.11.2017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AE616-336B-483B-939B-256CC222B764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692696"/>
            <a:ext cx="8547533" cy="5847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>
                <a:solidFill>
                  <a:srgbClr val="0070C0"/>
                </a:solidFill>
              </a:rPr>
              <a:t>Vereinsausrichtung 2018-2022</a:t>
            </a:r>
          </a:p>
          <a:p>
            <a:endParaRPr lang="de-CH" sz="1000" b="1" dirty="0" smtClean="0">
              <a:solidFill>
                <a:srgbClr val="0070C0"/>
              </a:solidFill>
            </a:endParaRPr>
          </a:p>
          <a:p>
            <a:r>
              <a:rPr lang="de-CH" sz="1000" b="1" dirty="0" smtClean="0">
                <a:solidFill>
                  <a:srgbClr val="0070C0"/>
                </a:solidFill>
              </a:rPr>
              <a:t>Führung/Organisation</a:t>
            </a:r>
            <a:endParaRPr lang="de-CH" sz="1000" b="1" dirty="0">
              <a:solidFill>
                <a:srgbClr val="0070C0"/>
              </a:solidFill>
            </a:endParaRPr>
          </a:p>
          <a:p>
            <a:r>
              <a:rPr lang="de-CH" sz="2000" b="1" dirty="0" smtClean="0">
                <a:solidFill>
                  <a:srgbClr val="0070C0"/>
                </a:solidFill>
              </a:rPr>
              <a:t>-Förderung von Vereinsmitgliedern zur freiwilligen Vorstands- </a:t>
            </a:r>
          </a:p>
          <a:p>
            <a:r>
              <a:rPr lang="de-CH" sz="2000" b="1" dirty="0" smtClean="0">
                <a:solidFill>
                  <a:srgbClr val="0070C0"/>
                </a:solidFill>
              </a:rPr>
              <a:t> und Funktionärstätigkeit</a:t>
            </a:r>
          </a:p>
          <a:p>
            <a:r>
              <a:rPr lang="de-CH" sz="1000" b="1" dirty="0" smtClean="0">
                <a:solidFill>
                  <a:srgbClr val="0070C0"/>
                </a:solidFill>
              </a:rPr>
              <a:t>Finanzen</a:t>
            </a:r>
            <a:endParaRPr lang="de-CH" sz="1000" b="1" dirty="0">
              <a:solidFill>
                <a:srgbClr val="0070C0"/>
              </a:solidFill>
            </a:endParaRPr>
          </a:p>
          <a:p>
            <a:r>
              <a:rPr lang="de-CH" sz="2000" b="1" dirty="0" smtClean="0">
                <a:solidFill>
                  <a:srgbClr val="0070C0"/>
                </a:solidFill>
              </a:rPr>
              <a:t>-Gesunde Finanzen &amp; bezahlbare Investitionen</a:t>
            </a:r>
          </a:p>
          <a:p>
            <a:r>
              <a:rPr lang="de-CH" sz="1000" b="1" dirty="0" smtClean="0">
                <a:solidFill>
                  <a:srgbClr val="0070C0"/>
                </a:solidFill>
              </a:rPr>
              <a:t>Intro</a:t>
            </a:r>
            <a:endParaRPr lang="de-CH" sz="1000" b="1" dirty="0">
              <a:solidFill>
                <a:srgbClr val="0070C0"/>
              </a:solidFill>
            </a:endParaRPr>
          </a:p>
          <a:p>
            <a:r>
              <a:rPr lang="de-CH" sz="2000" b="1" dirty="0" smtClean="0">
                <a:solidFill>
                  <a:srgbClr val="0070C0"/>
                </a:solidFill>
              </a:rPr>
              <a:t>-Eigenständigkeit in der Region Stadt </a:t>
            </a:r>
            <a:r>
              <a:rPr lang="de-CH" sz="2000" b="1" smtClean="0">
                <a:solidFill>
                  <a:srgbClr val="0070C0"/>
                </a:solidFill>
              </a:rPr>
              <a:t>Luzern </a:t>
            </a:r>
            <a:r>
              <a:rPr lang="de-CH" sz="2000" b="1" smtClean="0">
                <a:solidFill>
                  <a:srgbClr val="0070C0"/>
                </a:solidFill>
              </a:rPr>
              <a:t>West</a:t>
            </a:r>
            <a:endParaRPr lang="de-CH" sz="2000" b="1" dirty="0" smtClean="0">
              <a:solidFill>
                <a:srgbClr val="0070C0"/>
              </a:solidFill>
            </a:endParaRPr>
          </a:p>
          <a:p>
            <a:r>
              <a:rPr lang="de-CH" sz="1000" b="1" dirty="0" smtClean="0">
                <a:solidFill>
                  <a:srgbClr val="0070C0"/>
                </a:solidFill>
              </a:rPr>
              <a:t>Infrastruktur</a:t>
            </a:r>
            <a:endParaRPr lang="de-CH" sz="1000" b="1" dirty="0">
              <a:solidFill>
                <a:srgbClr val="0070C0"/>
              </a:solidFill>
            </a:endParaRPr>
          </a:p>
          <a:p>
            <a:r>
              <a:rPr lang="de-CH" sz="2000" b="1" dirty="0" smtClean="0">
                <a:solidFill>
                  <a:srgbClr val="0070C0"/>
                </a:solidFill>
              </a:rPr>
              <a:t>-Modernisierung Clubhaus</a:t>
            </a:r>
          </a:p>
          <a:p>
            <a:r>
              <a:rPr lang="de-CH" sz="1000" b="1" dirty="0" smtClean="0">
                <a:solidFill>
                  <a:srgbClr val="0070C0"/>
                </a:solidFill>
              </a:rPr>
              <a:t>Sport Aktive</a:t>
            </a:r>
            <a:endParaRPr lang="de-CH" sz="1000" b="1" dirty="0">
              <a:solidFill>
                <a:srgbClr val="0070C0"/>
              </a:solidFill>
            </a:endParaRPr>
          </a:p>
          <a:p>
            <a:r>
              <a:rPr lang="de-CH" sz="2000" b="1" dirty="0" smtClean="0">
                <a:solidFill>
                  <a:srgbClr val="0070C0"/>
                </a:solidFill>
              </a:rPr>
              <a:t>-1</a:t>
            </a:r>
            <a:r>
              <a:rPr lang="de-CH" sz="2000" b="1" dirty="0" smtClean="0">
                <a:solidFill>
                  <a:srgbClr val="0070C0"/>
                </a:solidFill>
              </a:rPr>
              <a:t>. Mannschaft </a:t>
            </a:r>
            <a:r>
              <a:rPr lang="de-CH" sz="2000" b="1" dirty="0" smtClean="0">
                <a:solidFill>
                  <a:srgbClr val="0070C0"/>
                </a:solidFill>
              </a:rPr>
              <a:t>mit hohem Anteil eigener Jugendspieler in der 2.Liga Regional</a:t>
            </a:r>
          </a:p>
          <a:p>
            <a:r>
              <a:rPr lang="de-CH" sz="1000" b="1" dirty="0" smtClean="0">
                <a:solidFill>
                  <a:srgbClr val="0070C0"/>
                </a:solidFill>
              </a:rPr>
              <a:t>Sport Junioren </a:t>
            </a:r>
          </a:p>
          <a:p>
            <a:r>
              <a:rPr lang="de-CH" sz="2000" b="1" dirty="0" smtClean="0">
                <a:solidFill>
                  <a:srgbClr val="0070C0"/>
                </a:solidFill>
              </a:rPr>
              <a:t>-Alle Junioren a Teams in der 1</a:t>
            </a:r>
            <a:r>
              <a:rPr lang="de-CH" sz="2000" b="1" dirty="0" smtClean="0">
                <a:solidFill>
                  <a:srgbClr val="0070C0"/>
                </a:solidFill>
              </a:rPr>
              <a:t>. Stärkeklasse</a:t>
            </a:r>
            <a:endParaRPr lang="de-CH" sz="2000" b="1" dirty="0" smtClean="0">
              <a:solidFill>
                <a:srgbClr val="0070C0"/>
              </a:solidFill>
            </a:endParaRPr>
          </a:p>
          <a:p>
            <a:r>
              <a:rPr lang="de-CH" sz="1000" b="1" dirty="0" smtClean="0">
                <a:solidFill>
                  <a:srgbClr val="0070C0"/>
                </a:solidFill>
              </a:rPr>
              <a:t>Mitglieder</a:t>
            </a:r>
            <a:endParaRPr lang="de-CH" sz="1000" b="1" dirty="0">
              <a:solidFill>
                <a:srgbClr val="0070C0"/>
              </a:solidFill>
            </a:endParaRPr>
          </a:p>
          <a:p>
            <a:r>
              <a:rPr lang="de-CH" sz="2000" b="1" dirty="0" smtClean="0">
                <a:solidFill>
                  <a:srgbClr val="0070C0"/>
                </a:solidFill>
              </a:rPr>
              <a:t>-Förderung von gesellschaftlichen und sportlichen Anlässen</a:t>
            </a:r>
          </a:p>
          <a:p>
            <a:r>
              <a:rPr lang="de-CH" sz="1000" b="1" dirty="0" smtClean="0">
                <a:solidFill>
                  <a:srgbClr val="0070C0"/>
                </a:solidFill>
              </a:rPr>
              <a:t>Zusammenarbeit</a:t>
            </a:r>
          </a:p>
          <a:p>
            <a:r>
              <a:rPr lang="de-CH" sz="2000" b="1" dirty="0" smtClean="0">
                <a:solidFill>
                  <a:srgbClr val="0070C0"/>
                </a:solidFill>
              </a:rPr>
              <a:t>-Sicherstellung aller Kontakte mit Behörden, Verbänden und Einrichtungen</a:t>
            </a:r>
          </a:p>
          <a:p>
            <a:r>
              <a:rPr lang="de-CH" sz="1000" b="1" dirty="0" smtClean="0">
                <a:solidFill>
                  <a:srgbClr val="0070C0"/>
                </a:solidFill>
              </a:rPr>
              <a:t>Kommunikation</a:t>
            </a:r>
          </a:p>
          <a:p>
            <a:r>
              <a:rPr lang="de-CH" sz="2000" b="1" dirty="0" smtClean="0">
                <a:solidFill>
                  <a:srgbClr val="0070C0"/>
                </a:solidFill>
              </a:rPr>
              <a:t>-offene, transparente und faire Kommunikation auf allen Ebenen  </a:t>
            </a:r>
          </a:p>
          <a:p>
            <a:endParaRPr lang="de-CH" sz="2000" b="1" dirty="0" smtClean="0">
              <a:solidFill>
                <a:srgbClr val="0070C0"/>
              </a:solidFill>
            </a:endParaRPr>
          </a:p>
          <a:p>
            <a:r>
              <a:rPr lang="de-CH" b="1" dirty="0" smtClean="0">
                <a:solidFill>
                  <a:srgbClr val="0070C0"/>
                </a:solidFill>
              </a:rPr>
              <a:t>									 </a:t>
            </a:r>
            <a:endParaRPr lang="de-CH" b="1" dirty="0">
              <a:solidFill>
                <a:srgbClr val="0070C0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60648"/>
            <a:ext cx="1697360" cy="1697360"/>
          </a:xfrm>
          <a:prstGeom prst="rect">
            <a:avLst/>
          </a:prstGeom>
          <a:noFill/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Bildschirmpräsentation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Marcel</dc:creator>
  <cp:lastModifiedBy>Beat Krieger</cp:lastModifiedBy>
  <cp:revision>7</cp:revision>
  <dcterms:created xsi:type="dcterms:W3CDTF">2017-09-13T13:06:52Z</dcterms:created>
  <dcterms:modified xsi:type="dcterms:W3CDTF">2017-11-08T15:59:22Z</dcterms:modified>
</cp:coreProperties>
</file>